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75" r:id="rId2"/>
  </p:sldIdLst>
  <p:sldSz cx="9906000" cy="6858000" type="A4"/>
  <p:notesSz cx="6867525" cy="99917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006600"/>
    <a:srgbClr val="FF0066"/>
    <a:srgbClr val="FFFF99"/>
    <a:srgbClr val="FFCC00"/>
    <a:srgbClr val="FF9933"/>
    <a:srgbClr val="CC0000"/>
    <a:srgbClr val="66FFFF"/>
    <a:srgbClr val="FFFF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971" autoAdjust="0"/>
    <p:restoredTop sz="90929"/>
  </p:normalViewPr>
  <p:slideViewPr>
    <p:cSldViewPr>
      <p:cViewPr varScale="1">
        <p:scale>
          <a:sx n="85" d="100"/>
          <a:sy n="85" d="100"/>
        </p:scale>
        <p:origin x="-1176" y="-7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5928" cy="5003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167" tIns="49583" rIns="99167" bIns="49583" numCol="1" anchor="t" anchorCtr="0" compatLnSpc="1">
            <a:prstTxWarp prst="textNoShape">
              <a:avLst/>
            </a:prstTxWarp>
          </a:bodyPr>
          <a:lstStyle>
            <a:lvl1pPr>
              <a:defRPr sz="1300"/>
            </a:lvl1pPr>
          </a:lstStyle>
          <a:p>
            <a:endParaRPr lang="es-E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1597" y="0"/>
            <a:ext cx="2975928" cy="5003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167" tIns="49583" rIns="99167" bIns="49583" numCol="1" anchor="t" anchorCtr="0" compatLnSpc="1">
            <a:prstTxWarp prst="textNoShape">
              <a:avLst/>
            </a:prstTxWarp>
          </a:bodyPr>
          <a:lstStyle>
            <a:lvl1pPr algn="r">
              <a:defRPr sz="1300"/>
            </a:lvl1pPr>
          </a:lstStyle>
          <a:p>
            <a:endParaRPr lang="es-ES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91409"/>
            <a:ext cx="2975928" cy="5003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167" tIns="49583" rIns="99167" bIns="49583" numCol="1" anchor="b" anchorCtr="0" compatLnSpc="1">
            <a:prstTxWarp prst="textNoShape">
              <a:avLst/>
            </a:prstTxWarp>
          </a:bodyPr>
          <a:lstStyle>
            <a:lvl1pPr>
              <a:defRPr sz="1300"/>
            </a:lvl1pPr>
          </a:lstStyle>
          <a:p>
            <a:endParaRPr lang="es-ES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1597" y="9491409"/>
            <a:ext cx="2975928" cy="5003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167" tIns="49583" rIns="99167" bIns="49583" numCol="1" anchor="b" anchorCtr="0" compatLnSpc="1">
            <a:prstTxWarp prst="textNoShape">
              <a:avLst/>
            </a:prstTxWarp>
          </a:bodyPr>
          <a:lstStyle>
            <a:lvl1pPr algn="r">
              <a:defRPr sz="1300"/>
            </a:lvl1pPr>
          </a:lstStyle>
          <a:p>
            <a:fld id="{985A40C9-6BA5-4C67-85C7-CB5E575414C5}" type="slidenum">
              <a:rPr lang="es-ES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5928" cy="500317"/>
          </a:xfrm>
          <a:prstGeom prst="rect">
            <a:avLst/>
          </a:prstGeom>
        </p:spPr>
        <p:txBody>
          <a:bodyPr vert="horz" lIns="99167" tIns="49583" rIns="99167" bIns="49583" rtlCol="0"/>
          <a:lstStyle>
            <a:lvl1pPr algn="l">
              <a:defRPr sz="1300"/>
            </a:lvl1pPr>
          </a:lstStyle>
          <a:p>
            <a:endParaRPr lang="es-AR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90008" y="0"/>
            <a:ext cx="2975928" cy="500317"/>
          </a:xfrm>
          <a:prstGeom prst="rect">
            <a:avLst/>
          </a:prstGeom>
        </p:spPr>
        <p:txBody>
          <a:bodyPr vert="horz" lIns="99167" tIns="49583" rIns="99167" bIns="49583" rtlCol="0"/>
          <a:lstStyle>
            <a:lvl1pPr algn="r">
              <a:defRPr sz="1300"/>
            </a:lvl1pPr>
          </a:lstStyle>
          <a:p>
            <a:fld id="{FE46DCFE-6B99-4688-AEE1-A4D1E5EDC2EC}" type="datetimeFigureOut">
              <a:rPr lang="es-AR" smtClean="0"/>
              <a:pPr/>
              <a:t>10/02/2020</a:t>
            </a:fld>
            <a:endParaRPr lang="es-AR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728663" y="749300"/>
            <a:ext cx="5410200" cy="37465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167" tIns="49583" rIns="99167" bIns="49583" rtlCol="0" anchor="ctr"/>
          <a:lstStyle/>
          <a:p>
            <a:endParaRPr lang="es-AR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6753" y="4745705"/>
            <a:ext cx="5494020" cy="4497371"/>
          </a:xfrm>
          <a:prstGeom prst="rect">
            <a:avLst/>
          </a:prstGeom>
        </p:spPr>
        <p:txBody>
          <a:bodyPr vert="horz" lIns="99167" tIns="49583" rIns="99167" bIns="49583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9489583"/>
            <a:ext cx="2975928" cy="500317"/>
          </a:xfrm>
          <a:prstGeom prst="rect">
            <a:avLst/>
          </a:prstGeom>
        </p:spPr>
        <p:txBody>
          <a:bodyPr vert="horz" lIns="99167" tIns="49583" rIns="99167" bIns="49583" rtlCol="0" anchor="b"/>
          <a:lstStyle>
            <a:lvl1pPr algn="l">
              <a:defRPr sz="1300"/>
            </a:lvl1pPr>
          </a:lstStyle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90008" y="9489583"/>
            <a:ext cx="2975928" cy="500317"/>
          </a:xfrm>
          <a:prstGeom prst="rect">
            <a:avLst/>
          </a:prstGeom>
        </p:spPr>
        <p:txBody>
          <a:bodyPr vert="horz" lIns="99167" tIns="49583" rIns="99167" bIns="49583" rtlCol="0" anchor="b"/>
          <a:lstStyle>
            <a:lvl1pPr algn="r">
              <a:defRPr sz="1300"/>
            </a:lvl1pPr>
          </a:lstStyle>
          <a:p>
            <a:fld id="{48EA2103-7286-4AE4-AB9B-0EAA353EE743}" type="slidenum">
              <a:rPr lang="es-AR" smtClean="0"/>
              <a:pPr/>
              <a:t>‹Nº›</a:t>
            </a:fld>
            <a:endParaRPr lang="es-A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0B0A89-5BA7-49FA-B061-A074E6A5F1D0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964612-444F-42A0-B87F-6F29709C958B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058025" y="609600"/>
            <a:ext cx="2105025" cy="548640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42950" y="609600"/>
            <a:ext cx="6162675" cy="548640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28E916-298F-4E0C-9F87-F674382C7703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98550B-723A-4FA7-BDF3-7EC91248A96F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2C283D-B6A0-4EDE-8C51-6B83E408F305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74295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2920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1AD15D5-D2FE-46F3-8F73-6B291409C64A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8DB7E-A3BE-4BC1-B018-D3534C3E80AB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AD0C9DA-8206-4039-BB02-7D31F03235B7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8B8923-662C-4EA6-9458-E79F9B957325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E733FE5-0FBA-4239-AC55-BB0E2151AE7D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AR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D7F4C2-D5FD-4853-AF24-23F957BED136}" type="slidenum">
              <a:rPr lang="en-US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82000"/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42950" y="609600"/>
            <a:ext cx="84201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2950" y="1981200"/>
            <a:ext cx="84201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295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8400"/>
            <a:ext cx="31369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5AE2CD4F-6B68-4E7E-A2BA-C03066D303C3}" type="slidenum">
              <a:rPr lang="en-US"/>
              <a:pPr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A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alphaModFix amt="72000"/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6"/>
          <p:cNvSpPr txBox="1">
            <a:spLocks noChangeArrowheads="1"/>
          </p:cNvSpPr>
          <p:nvPr/>
        </p:nvSpPr>
        <p:spPr bwMode="auto">
          <a:xfrm>
            <a:off x="228600" y="0"/>
            <a:ext cx="5715000" cy="1924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185738" indent="-185738"/>
            <a:r>
              <a:rPr lang="es-MX" b="1" i="1" dirty="0">
                <a:latin typeface="Arial" charset="0"/>
              </a:rPr>
              <a:t>¿Qué tienen en común...</a:t>
            </a:r>
          </a:p>
          <a:p>
            <a:pPr marL="952500" lvl="1" indent="-373063">
              <a:buClr>
                <a:srgbClr val="7030A0"/>
              </a:buClr>
              <a:buFont typeface="Wingdings" pitchFamily="2" charset="2"/>
              <a:buChar char="v"/>
            </a:pPr>
            <a:r>
              <a:rPr lang="es-MX" sz="1600" b="1" i="1" dirty="0"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El hilo de sutura</a:t>
            </a:r>
          </a:p>
          <a:p>
            <a:pPr marL="952500" lvl="1" indent="-373063">
              <a:buClr>
                <a:srgbClr val="7030A0"/>
              </a:buClr>
              <a:buFont typeface="Wingdings" pitchFamily="2" charset="2"/>
              <a:buChar char="v"/>
            </a:pPr>
            <a:r>
              <a:rPr lang="es-MX" sz="1600" b="1" i="1" dirty="0"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La pintura de tu cuarto</a:t>
            </a:r>
          </a:p>
          <a:p>
            <a:pPr marL="952500" lvl="1" indent="-373063">
              <a:buClr>
                <a:srgbClr val="7030A0"/>
              </a:buClr>
              <a:buFont typeface="Wingdings" pitchFamily="2" charset="2"/>
              <a:buChar char="v"/>
            </a:pPr>
            <a:r>
              <a:rPr lang="es-MX" sz="1600" b="1" i="1" smtClean="0"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Una </a:t>
            </a:r>
            <a:r>
              <a:rPr lang="es-MX" sz="1600" b="1" i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botella de gaseosa</a:t>
            </a:r>
            <a:endParaRPr lang="es-MX" sz="1600" b="1" i="1" dirty="0"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endParaRPr>
          </a:p>
          <a:p>
            <a:pPr marL="952500" lvl="1" indent="-373063">
              <a:buClr>
                <a:srgbClr val="7030A0"/>
              </a:buClr>
              <a:buFont typeface="Wingdings" pitchFamily="2" charset="2"/>
              <a:buChar char="v"/>
            </a:pPr>
            <a:r>
              <a:rPr lang="es-MX" sz="1600" b="1" i="1" dirty="0"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Un </a:t>
            </a:r>
            <a:r>
              <a:rPr lang="es-MX" sz="1600" b="1" i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envase biodegradable</a:t>
            </a:r>
            <a:endParaRPr lang="es-MX" sz="1600" b="1" i="1" dirty="0"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endParaRPr>
          </a:p>
          <a:p>
            <a:pPr marL="952500" lvl="1" indent="-373063">
              <a:buClr>
                <a:srgbClr val="7030A0"/>
              </a:buClr>
              <a:buFont typeface="Wingdings" pitchFamily="2" charset="2"/>
              <a:buChar char="v"/>
            </a:pPr>
            <a:r>
              <a:rPr lang="es-MX" sz="1600" b="1" i="1" dirty="0"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Un colchón</a:t>
            </a:r>
          </a:p>
          <a:p>
            <a:pPr marL="952500" lvl="1" indent="-373063">
              <a:buClr>
                <a:srgbClr val="7030A0"/>
              </a:buClr>
              <a:buFont typeface="Wingdings" pitchFamily="2" charset="2"/>
              <a:buChar char="v"/>
            </a:pPr>
            <a:r>
              <a:rPr lang="es-MX" sz="1600" b="1" i="1" dirty="0"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Un sedal para pescar...?</a:t>
            </a:r>
            <a:endParaRPr lang="en-US" sz="1600" b="1" i="1" dirty="0"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endParaRPr>
          </a:p>
        </p:txBody>
      </p:sp>
      <p:sp>
        <p:nvSpPr>
          <p:cNvPr id="3" name="WordArt 9"/>
          <p:cNvSpPr>
            <a:spLocks noChangeArrowheads="1" noChangeShapeType="1" noTextEdit="1"/>
          </p:cNvSpPr>
          <p:nvPr/>
        </p:nvSpPr>
        <p:spPr bwMode="auto">
          <a:xfrm rot="201870">
            <a:off x="215900" y="1828800"/>
            <a:ext cx="4127500" cy="1752600"/>
          </a:xfrm>
          <a:prstGeom prst="rect">
            <a:avLst/>
          </a:prstGeom>
        </p:spPr>
        <p:txBody>
          <a:bodyPr wrap="none" fromWordArt="1">
            <a:prstTxWarp prst="textCascadeUp">
              <a:avLst/>
            </a:prstTxWarp>
            <a:scene3d>
              <a:camera prst="legacyPerspectiveFront">
                <a:rot lat="20519999" lon="1080000" rev="0"/>
              </a:camera>
              <a:lightRig rig="legacyHarsh2" dir="b"/>
            </a:scene3d>
            <a:sp3d extrusionH="430200" prstMaterial="legacyMatte">
              <a:extrusionClr>
                <a:srgbClr val="FF0066"/>
              </a:extrusionClr>
            </a:sp3d>
          </a:bodyPr>
          <a:lstStyle/>
          <a:p>
            <a:pPr algn="ctr"/>
            <a:r>
              <a:rPr lang="es-AR" sz="3600" b="1" i="1" kern="10" dirty="0">
                <a:ln w="9525">
                  <a:round/>
                  <a:headEnd/>
                  <a:tailEnd/>
                </a:ln>
                <a:solidFill>
                  <a:schemeClr val="accent6">
                    <a:lumMod val="40000"/>
                    <a:lumOff val="60000"/>
                  </a:schemeClr>
                </a:solidFill>
                <a:latin typeface="Ravie" pitchFamily="82" charset="0"/>
              </a:rPr>
              <a:t>POLIMEROS</a:t>
            </a:r>
          </a:p>
        </p:txBody>
      </p:sp>
      <p:sp>
        <p:nvSpPr>
          <p:cNvPr id="4" name="Text Box 11"/>
          <p:cNvSpPr txBox="1">
            <a:spLocks noChangeArrowheads="1"/>
          </p:cNvSpPr>
          <p:nvPr/>
        </p:nvSpPr>
        <p:spPr bwMode="auto">
          <a:xfrm>
            <a:off x="4953000" y="2762816"/>
            <a:ext cx="5105400" cy="112338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s-AR" sz="18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mundo, construyeron </a:t>
            </a:r>
            <a:r>
              <a:rPr lang="es-AR" sz="1800" b="1" i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nuestro presente y abrieron paso a las nuevas tecnologías</a:t>
            </a:r>
            <a:r>
              <a:rPr lang="es-AR" sz="18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.</a:t>
            </a:r>
          </a:p>
          <a:p>
            <a:pPr algn="ctr">
              <a:spcBef>
                <a:spcPts val="0"/>
              </a:spcBef>
              <a:spcAft>
                <a:spcPts val="0"/>
              </a:spcAft>
            </a:pPr>
            <a:endParaRPr lang="es-AR" sz="600" b="1" i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  <a:p>
            <a:pPr algn="ctr"/>
            <a:r>
              <a:rPr lang="es-AR" b="1" i="1" spc="50" dirty="0" err="1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ial" charset="0"/>
              </a:rPr>
              <a:t>Anotate</a:t>
            </a:r>
            <a:r>
              <a:rPr lang="es-AR" b="1" i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ial" charset="0"/>
              </a:rPr>
              <a:t>!!!</a:t>
            </a:r>
            <a:endParaRPr lang="en-US" b="1" i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Arial" charset="0"/>
            </a:endParaRPr>
          </a:p>
        </p:txBody>
      </p:sp>
      <p:sp>
        <p:nvSpPr>
          <p:cNvPr id="5" name="Text Box 14"/>
          <p:cNvSpPr txBox="1">
            <a:spLocks noChangeArrowheads="1"/>
          </p:cNvSpPr>
          <p:nvPr/>
        </p:nvSpPr>
        <p:spPr bwMode="auto">
          <a:xfrm>
            <a:off x="0" y="3887212"/>
            <a:ext cx="10134600" cy="30777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s-AR" sz="1800" b="1" i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Teoría y práctica de la síntesis de materiales poliméricos y sus aplicaciones: Nylon, poliuretanos, barnices y </a:t>
            </a:r>
            <a:r>
              <a:rPr lang="es-AR" sz="1800" b="1" i="1" dirty="0" err="1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poliestireno</a:t>
            </a:r>
            <a:r>
              <a:rPr lang="es-AR" sz="1800" b="1" i="1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.</a:t>
            </a:r>
          </a:p>
          <a:p>
            <a:endParaRPr lang="es-MX" sz="1400" b="1" i="1" dirty="0" smtClean="0">
              <a:effectLst>
                <a:outerShdw blurRad="38100" dist="38100" dir="2700000" algn="tl">
                  <a:srgbClr val="FFFFFF"/>
                </a:outerShdw>
              </a:effectLst>
              <a:latin typeface="Arial" pitchFamily="34" charset="0"/>
              <a:cs typeface="Arial" pitchFamily="34" charset="0"/>
            </a:endParaRPr>
          </a:p>
          <a:p>
            <a:r>
              <a:rPr lang="es-MX" sz="1400" b="1" i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Arial" pitchFamily="34" charset="0"/>
                <a:cs typeface="Arial" pitchFamily="34" charset="0"/>
              </a:rPr>
              <a:t>Optativa </a:t>
            </a:r>
            <a:r>
              <a:rPr lang="es-MX" sz="1400" b="1" i="1" dirty="0">
                <a:effectLst>
                  <a:outerShdw blurRad="38100" dist="38100" dir="2700000" algn="tl">
                    <a:srgbClr val="FFFFFF"/>
                  </a:outerShdw>
                </a:effectLst>
                <a:latin typeface="Arial" pitchFamily="34" charset="0"/>
                <a:cs typeface="Arial" pitchFamily="34" charset="0"/>
              </a:rPr>
              <a:t>para la </a:t>
            </a:r>
            <a:r>
              <a:rPr lang="es-MX" sz="1400" b="1" i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Arial" pitchFamily="34" charset="0"/>
                <a:cs typeface="Arial" pitchFamily="34" charset="0"/>
              </a:rPr>
              <a:t> Licenciatura </a:t>
            </a:r>
            <a:r>
              <a:rPr lang="es-MX" sz="1400" b="1" i="1" dirty="0">
                <a:effectLst>
                  <a:outerShdw blurRad="38100" dist="38100" dir="2700000" algn="tl">
                    <a:srgbClr val="FFFFFF"/>
                  </a:outerShdw>
                </a:effectLst>
                <a:latin typeface="Arial" pitchFamily="34" charset="0"/>
                <a:cs typeface="Arial" pitchFamily="34" charset="0"/>
              </a:rPr>
              <a:t>en Ciencias Químicas (5 puntos) y de </a:t>
            </a:r>
            <a:r>
              <a:rPr lang="es-MX" sz="1400" b="1" i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Arial" pitchFamily="34" charset="0"/>
                <a:cs typeface="Arial" pitchFamily="34" charset="0"/>
              </a:rPr>
              <a:t>Doctorado</a:t>
            </a:r>
            <a:r>
              <a:rPr lang="es-AR" sz="1400" b="1" i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Arial" pitchFamily="34" charset="0"/>
                <a:cs typeface="Arial" pitchFamily="34" charset="0"/>
              </a:rPr>
              <a:t> 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 para 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licenciados en Ciencias 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Químicas (</a:t>
            </a:r>
            <a:r>
              <a:rPr lang="es-AR" sz="1400" smtClean="0">
                <a:latin typeface="Arial" pitchFamily="34" charset="0"/>
                <a:cs typeface="Arial" pitchFamily="34" charset="0"/>
              </a:rPr>
              <a:t>5 puntos), 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Ciencias Físicas, Odontólogos e Ingenieros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.</a:t>
            </a:r>
            <a:endParaRPr lang="es-MX" sz="1400" b="1" i="1" dirty="0">
              <a:effectLst>
                <a:outerShdw blurRad="38100" dist="38100" dir="2700000" algn="tl">
                  <a:srgbClr val="FFFFFF"/>
                </a:outerShdw>
              </a:effectLst>
              <a:latin typeface="Arial" pitchFamily="34" charset="0"/>
              <a:cs typeface="Arial" pitchFamily="34" charset="0"/>
            </a:endParaRPr>
          </a:p>
          <a:p>
            <a:r>
              <a:rPr lang="es-MX" sz="1400" b="1" i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Arial" pitchFamily="34" charset="0"/>
                <a:cs typeface="Arial" pitchFamily="34" charset="0"/>
              </a:rPr>
              <a:t>Correlativas (alumnos de grado): </a:t>
            </a:r>
            <a:r>
              <a:rPr lang="es-MX" sz="1400" dirty="0" smtClean="0">
                <a:latin typeface="Arial" pitchFamily="34" charset="0"/>
                <a:cs typeface="Arial" pitchFamily="34" charset="0"/>
              </a:rPr>
              <a:t>Examen final </a:t>
            </a:r>
            <a:r>
              <a:rPr lang="es-MX" sz="1400" dirty="0">
                <a:latin typeface="Arial" pitchFamily="34" charset="0"/>
                <a:cs typeface="Arial" pitchFamily="34" charset="0"/>
              </a:rPr>
              <a:t>de Química Orgánica </a:t>
            </a:r>
            <a:r>
              <a:rPr lang="es-MX" sz="1400" dirty="0" smtClean="0">
                <a:latin typeface="Arial" pitchFamily="34" charset="0"/>
                <a:cs typeface="Arial" pitchFamily="34" charset="0"/>
              </a:rPr>
              <a:t>II.</a:t>
            </a:r>
            <a:endParaRPr lang="es-MX" sz="1400" dirty="0">
              <a:latin typeface="Arial" pitchFamily="34" charset="0"/>
              <a:cs typeface="Arial" pitchFamily="34" charset="0"/>
            </a:endParaRPr>
          </a:p>
          <a:p>
            <a:r>
              <a:rPr lang="es-AR" sz="1400" b="1" i="1" dirty="0" smtClean="0">
                <a:latin typeface="Arial" pitchFamily="34" charset="0"/>
                <a:cs typeface="Arial" pitchFamily="34" charset="0"/>
              </a:rPr>
              <a:t>Horarios tentativos: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   </a:t>
            </a:r>
            <a:r>
              <a:rPr lang="es-AR" sz="1400" u="sng" dirty="0" smtClean="0">
                <a:latin typeface="Arial" pitchFamily="34" charset="0"/>
                <a:cs typeface="Arial" pitchFamily="34" charset="0"/>
              </a:rPr>
              <a:t>Teóricas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: 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martes 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y 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jueves 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de 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18 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a 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20 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hs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. - </a:t>
            </a:r>
            <a:r>
              <a:rPr lang="es-AR" sz="1400" u="sng" dirty="0" smtClean="0">
                <a:latin typeface="Arial" pitchFamily="34" charset="0"/>
                <a:cs typeface="Arial" pitchFamily="34" charset="0"/>
              </a:rPr>
              <a:t>Laboratorio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: </a:t>
            </a:r>
            <a:r>
              <a:rPr lang="es-AR" sz="1400" dirty="0" err="1" smtClean="0">
                <a:latin typeface="Arial" pitchFamily="34" charset="0"/>
                <a:cs typeface="Arial" pitchFamily="34" charset="0"/>
              </a:rPr>
              <a:t>Miercoles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de 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9 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a 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17 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hs.</a:t>
            </a:r>
          </a:p>
          <a:p>
            <a:pPr marL="1965325"/>
            <a:r>
              <a:rPr lang="es-AR" sz="1400" b="1" i="1" dirty="0">
                <a:latin typeface="Arial" pitchFamily="34" charset="0"/>
                <a:cs typeface="Arial" pitchFamily="34" charset="0"/>
              </a:rPr>
              <a:t>Docentes a Cargo:	</a:t>
            </a:r>
            <a:r>
              <a:rPr lang="es-AR" sz="1400" dirty="0">
                <a:latin typeface="Arial" pitchFamily="34" charset="0"/>
                <a:cs typeface="Arial" pitchFamily="34" charset="0"/>
              </a:rPr>
              <a:t>Teóricas: </a:t>
            </a:r>
            <a:r>
              <a:rPr lang="es-ES" sz="1400" b="1" dirty="0" smtClean="0">
                <a:latin typeface="Arial" pitchFamily="34" charset="0"/>
                <a:cs typeface="Arial" pitchFamily="34" charset="0"/>
              </a:rPr>
              <a:t>Dra. Adriana </a:t>
            </a:r>
            <a:r>
              <a:rPr lang="es-ES" sz="1400" b="1" dirty="0" err="1" smtClean="0">
                <a:latin typeface="Arial" pitchFamily="34" charset="0"/>
                <a:cs typeface="Arial" pitchFamily="34" charset="0"/>
              </a:rPr>
              <a:t>Kolender</a:t>
            </a:r>
            <a:r>
              <a:rPr lang="es-ES" sz="1400" b="1" dirty="0" smtClean="0">
                <a:latin typeface="Arial" pitchFamily="34" charset="0"/>
                <a:cs typeface="Arial" pitchFamily="34" charset="0"/>
              </a:rPr>
              <a:t>- Dra. Norma </a:t>
            </a:r>
            <a:r>
              <a:rPr lang="es-ES" sz="1400" b="1" dirty="0" err="1" smtClean="0">
                <a:latin typeface="Arial" pitchFamily="34" charset="0"/>
                <a:cs typeface="Arial" pitchFamily="34" charset="0"/>
              </a:rPr>
              <a:t>D’Accorso</a:t>
            </a:r>
            <a:endParaRPr lang="es-AR" sz="1400" dirty="0" smtClean="0">
              <a:latin typeface="Arial" pitchFamily="34" charset="0"/>
              <a:cs typeface="Arial" pitchFamily="34" charset="0"/>
            </a:endParaRPr>
          </a:p>
          <a:p>
            <a:pPr marL="1965325"/>
            <a:r>
              <a:rPr lang="es-AR" sz="1600" dirty="0" smtClean="0">
                <a:latin typeface="Arial" pitchFamily="34" charset="0"/>
                <a:cs typeface="Arial" pitchFamily="34" charset="0"/>
              </a:rPr>
              <a:t>		</a:t>
            </a:r>
            <a:r>
              <a:rPr lang="es-AR" sz="1400" dirty="0" smtClean="0">
                <a:latin typeface="Arial" pitchFamily="34" charset="0"/>
                <a:cs typeface="Arial" pitchFamily="34" charset="0"/>
              </a:rPr>
              <a:t>Laboratorio: </a:t>
            </a:r>
            <a:r>
              <a:rPr lang="es-ES" sz="1400" dirty="0" smtClean="0">
                <a:latin typeface="Arial" pitchFamily="34" charset="0"/>
                <a:cs typeface="Arial" pitchFamily="34" charset="0"/>
              </a:rPr>
              <a:t>Dra. Verónica Manzano</a:t>
            </a:r>
            <a:endParaRPr lang="es-AR" sz="1400" dirty="0" smtClean="0">
              <a:latin typeface="Arial" pitchFamily="34" charset="0"/>
              <a:cs typeface="Arial" pitchFamily="34" charset="0"/>
            </a:endParaRPr>
          </a:p>
          <a:p>
            <a:pPr marL="1965325"/>
            <a:endParaRPr lang="es-ES" sz="1400" b="1" i="1" dirty="0" smtClean="0">
              <a:latin typeface="Arial" pitchFamily="34" charset="0"/>
              <a:cs typeface="Arial" pitchFamily="34" charset="0"/>
            </a:endParaRPr>
          </a:p>
          <a:p>
            <a:pPr marL="1965325"/>
            <a:r>
              <a:rPr lang="es-ES" sz="1400" b="1" i="1" dirty="0" smtClean="0">
                <a:latin typeface="Arial" pitchFamily="34" charset="0"/>
                <a:cs typeface="Arial" pitchFamily="34" charset="0"/>
              </a:rPr>
              <a:t>Reunión </a:t>
            </a:r>
            <a:r>
              <a:rPr lang="es-ES" sz="1400" b="1" i="1" dirty="0">
                <a:latin typeface="Arial" pitchFamily="34" charset="0"/>
                <a:cs typeface="Arial" pitchFamily="34" charset="0"/>
              </a:rPr>
              <a:t>preliminar: </a:t>
            </a:r>
            <a:r>
              <a:rPr lang="es-ES" sz="1400" dirty="0">
                <a:latin typeface="Arial" pitchFamily="34" charset="0"/>
                <a:cs typeface="Arial" pitchFamily="34" charset="0"/>
              </a:rPr>
              <a:t> </a:t>
            </a:r>
            <a:r>
              <a:rPr lang="es-ES" sz="1600" b="1" u="sng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Miércoles 11 </a:t>
            </a:r>
            <a:r>
              <a:rPr lang="es-ES" sz="1600" b="1" u="sng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de marzo de </a:t>
            </a:r>
            <a:r>
              <a:rPr lang="es-ES" sz="1600" b="1" u="sng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2020 a las 16 horas</a:t>
            </a:r>
            <a:endParaRPr lang="es-AR" sz="1400" b="1" u="sng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  <a:p>
            <a:r>
              <a:rPr lang="es-ES" sz="1400" b="1" i="1" dirty="0" smtClean="0">
                <a:latin typeface="Arial" pitchFamily="34" charset="0"/>
                <a:cs typeface="Arial" pitchFamily="34" charset="0"/>
              </a:rPr>
              <a:t>		   Inscripción</a:t>
            </a:r>
            <a:r>
              <a:rPr lang="es-ES" sz="1400" b="1" i="1" dirty="0">
                <a:latin typeface="Arial" pitchFamily="34" charset="0"/>
                <a:cs typeface="Arial" pitchFamily="34" charset="0"/>
              </a:rPr>
              <a:t>: </a:t>
            </a:r>
            <a:r>
              <a:rPr lang="es-ES" sz="1400" b="1" i="1" dirty="0" smtClean="0">
                <a:latin typeface="Arial" pitchFamily="34" charset="0"/>
                <a:cs typeface="Arial" pitchFamily="34" charset="0"/>
              </a:rPr>
              <a:t>   </a:t>
            </a:r>
            <a:r>
              <a:rPr lang="es-ES" sz="1400" dirty="0" smtClean="0">
                <a:latin typeface="Arial" pitchFamily="34" charset="0"/>
                <a:cs typeface="Arial" pitchFamily="34" charset="0"/>
              </a:rPr>
              <a:t>En </a:t>
            </a:r>
            <a:r>
              <a:rPr lang="es-ES" sz="1400" dirty="0">
                <a:latin typeface="Arial" pitchFamily="34" charset="0"/>
                <a:cs typeface="Arial" pitchFamily="34" charset="0"/>
              </a:rPr>
              <a:t>la página de la Facultad</a:t>
            </a:r>
            <a:r>
              <a:rPr lang="es-ES" sz="1400" dirty="0" smtClean="0">
                <a:latin typeface="Arial" pitchFamily="34" charset="0"/>
                <a:cs typeface="Arial" pitchFamily="34" charset="0"/>
              </a:rPr>
              <a:t>.</a:t>
            </a:r>
            <a:endParaRPr lang="es-MX" sz="1400" b="1" i="1" dirty="0" smtClean="0">
              <a:effectLst>
                <a:outerShdw blurRad="38100" dist="38100" dir="2700000" algn="tl">
                  <a:srgbClr val="FFFFFF"/>
                </a:outerShdw>
              </a:effectLst>
              <a:latin typeface="Arial" pitchFamily="34" charset="0"/>
              <a:cs typeface="Arial" pitchFamily="34" charset="0"/>
            </a:endParaRPr>
          </a:p>
          <a:p>
            <a:endParaRPr lang="es-AR" sz="1400" dirty="0"/>
          </a:p>
        </p:txBody>
      </p:sp>
      <p:sp>
        <p:nvSpPr>
          <p:cNvPr id="12" name="11 Rectángulo"/>
          <p:cNvSpPr/>
          <p:nvPr/>
        </p:nvSpPr>
        <p:spPr>
          <a:xfrm>
            <a:off x="1828800" y="3352800"/>
            <a:ext cx="3332964" cy="461665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non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es-MX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ial" charset="0"/>
              </a:rPr>
              <a:t>Materia Promocional</a:t>
            </a:r>
            <a:endParaRPr lang="es-MX" b="1" i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Arial" charset="0"/>
            </a:endParaRPr>
          </a:p>
        </p:txBody>
      </p:sp>
      <p:pic>
        <p:nvPicPr>
          <p:cNvPr id="22530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 rot="7106952">
            <a:off x="4789955" y="-600578"/>
            <a:ext cx="4729478" cy="38323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8" name="Text Box 11"/>
          <p:cNvSpPr txBox="1">
            <a:spLocks noChangeArrowheads="1"/>
          </p:cNvSpPr>
          <p:nvPr/>
        </p:nvSpPr>
        <p:spPr bwMode="auto">
          <a:xfrm>
            <a:off x="6324600" y="1958415"/>
            <a:ext cx="3581400" cy="92333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s-AR" sz="1800" b="1" i="1" spc="50" dirty="0" err="1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Animate</a:t>
            </a:r>
            <a:r>
              <a:rPr lang="es-AR" sz="1800" b="1" i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 a conocer los secretos de los materiales que el revolucionaron </a:t>
            </a:r>
            <a:r>
              <a:rPr lang="es-AR" sz="18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al</a:t>
            </a:r>
            <a:endParaRPr lang="en-US" b="1" i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806</TotalTime>
  <Words>151</Words>
  <Application>Microsoft Office PowerPoint</Application>
  <PresentationFormat>A4 (210 x 297 mm)</PresentationFormat>
  <Paragraphs>23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Default Design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Miriam A. Martins Alho</dc:creator>
  <cp:lastModifiedBy>Norma</cp:lastModifiedBy>
  <cp:revision>73</cp:revision>
  <dcterms:created xsi:type="dcterms:W3CDTF">2002-12-16T20:33:00Z</dcterms:created>
  <dcterms:modified xsi:type="dcterms:W3CDTF">2020-02-10T13:21:40Z</dcterms:modified>
</cp:coreProperties>
</file>

<file path=docProps/thumbnail.jpeg>
</file>